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5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0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19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49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19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0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12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02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45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98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22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35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18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4AFD3-6B12-4B74-A9EC-5B449E6C58F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56841-3ADD-4754-A9AC-BA355A167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39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gif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gi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gi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983240" y="1615978"/>
            <a:ext cx="402570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C’era una volta… </a:t>
            </a:r>
          </a:p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una donnina </a:t>
            </a:r>
          </a:p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piccina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picciò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64533" y="556703"/>
            <a:ext cx="609600" cy="60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025AFA5-DA65-40F6-A74F-C5C854A0C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03" y="327171"/>
            <a:ext cx="3286674" cy="5993934"/>
          </a:xfrm>
          <a:prstGeom prst="rect">
            <a:avLst/>
          </a:prstGeom>
        </p:spPr>
      </p:pic>
      <p:pic>
        <p:nvPicPr>
          <p:cNvPr id="6" name="Romagnamia">
            <a:hlinkClick r:id="" action="ppaction://media"/>
            <a:extLst>
              <a:ext uri="{FF2B5EF4-FFF2-40B4-BE49-F238E27FC236}">
                <a16:creationId xmlns:a16="http://schemas.microsoft.com/office/drawing/2014/main" id="{772314BD-EF0D-4750-B184-69C38B98DB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41525" y="3330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061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764867" y="1058333"/>
            <a:ext cx="483446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Che abitava in una casina </a:t>
            </a:r>
          </a:p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Piccina </a:t>
            </a:r>
            <a:r>
              <a:rPr lang="it-IT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piccina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it-IT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picciò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AutoShape 8" descr="raffaella di vaio - illustrazione, handmade, creatività e design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86" name="Picture 14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870" y="7937"/>
            <a:ext cx="7392656" cy="739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594" y="448733"/>
            <a:ext cx="609600" cy="609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A65C18B-12BB-4F0E-87D6-3FD1591F4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46" y="3819375"/>
            <a:ext cx="1358273" cy="33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93933" y="1752600"/>
            <a:ext cx="448312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 aveva una gallina </a:t>
            </a:r>
          </a:p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piccina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piccina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picciò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</a:p>
        </p:txBody>
      </p:sp>
      <p:sp>
        <p:nvSpPr>
          <p:cNvPr id="3" name="AutoShape 2" descr="Disegni da colorare - Gallina - Coccole Son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0880" y="381000"/>
            <a:ext cx="609600" cy="609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4432D9-9B6A-413A-A50F-F182CEA2D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39" y="16033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4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20297" y="1463040"/>
            <a:ext cx="402207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Che faceva un ovino </a:t>
            </a:r>
          </a:p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piccino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piccino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piccino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picciò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7966" y="668383"/>
            <a:ext cx="609600" cy="609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A2500DD-7B04-47F7-87B9-74D520276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2" y="135819"/>
            <a:ext cx="4725714" cy="65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27600" y="1549401"/>
            <a:ext cx="617955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 la donnina piccina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piccina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picciò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fece una frittatina </a:t>
            </a:r>
          </a:p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Piccina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piccina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piccina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picciò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9000" y="533400"/>
            <a:ext cx="609600" cy="609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9885D6C-0A58-4655-A276-FD831A20B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8" y="0"/>
            <a:ext cx="4989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858000" y="1329267"/>
            <a:ext cx="490738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Venne un omone con un gran barbone </a:t>
            </a:r>
          </a:p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 una gran bocca spalancò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6228D4-3554-43F4-B409-B9590FD4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88" y="0"/>
            <a:ext cx="6454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4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D46033B-3C7C-4835-B6C5-ECFBCDA14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2900" cy="682688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0172700" y="56515"/>
            <a:ext cx="192788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 la donnina tanto piccina</a:t>
            </a:r>
          </a:p>
          <a:p>
            <a:pPr algn="ctr"/>
            <a:r>
              <a:rPr lang="it-IT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in un boccone tutta mangiò.</a:t>
            </a: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1391" y="375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8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8633005" y="3153602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FINE</a:t>
            </a:r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6067" y="160867"/>
            <a:ext cx="609600" cy="6096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461609" y="3225800"/>
            <a:ext cx="56479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FINE</a:t>
            </a:r>
          </a:p>
        </p:txBody>
      </p:sp>
      <p:sp>
        <p:nvSpPr>
          <p:cNvPr id="10" name="Rettangolo 9"/>
          <p:cNvSpPr/>
          <p:nvPr/>
        </p:nvSpPr>
        <p:spPr>
          <a:xfrm rot="17945587">
            <a:off x="8436057" y="630534"/>
            <a:ext cx="1263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fine</a:t>
            </a:r>
          </a:p>
        </p:txBody>
      </p:sp>
      <p:sp>
        <p:nvSpPr>
          <p:cNvPr id="11" name="Rettangolo 10"/>
          <p:cNvSpPr/>
          <p:nvPr/>
        </p:nvSpPr>
        <p:spPr>
          <a:xfrm rot="2794595">
            <a:off x="10112458" y="5404282"/>
            <a:ext cx="1263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899361-5F79-45B1-ABB2-7115B20D3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0"/>
            <a:ext cx="6858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BE40785-CD84-46A7-B931-AEF2108A42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60" y="215880"/>
            <a:ext cx="2281947" cy="125601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B58AFE1-3737-4BE1-B419-F65EEC1AB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461" y="1075841"/>
            <a:ext cx="2213961" cy="180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72</Words>
  <Application>Microsoft Office PowerPoint</Application>
  <PresentationFormat>Widescreen</PresentationFormat>
  <Paragraphs>20</Paragraphs>
  <Slides>8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Sandra</dc:creator>
  <cp:lastModifiedBy>Roberto Ortali</cp:lastModifiedBy>
  <cp:revision>31</cp:revision>
  <dcterms:created xsi:type="dcterms:W3CDTF">2020-04-10T13:46:35Z</dcterms:created>
  <dcterms:modified xsi:type="dcterms:W3CDTF">2020-04-15T23:44:43Z</dcterms:modified>
</cp:coreProperties>
</file>